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embeddedFontLst>
    <p:embeddedFont>
      <p:font typeface="Poppins" panose="00000500000000000000" pitchFamily="2" charset="-94"/>
      <p:regular r:id="rId11"/>
      <p:bold r:id="rId12"/>
      <p:italic r:id="rId13"/>
      <p:boldItalic r:id="rId14"/>
    </p:embeddedFont>
    <p:embeddedFont>
      <p:font typeface="Poppins bold" panose="00000800000000000000" pitchFamily="2" charset="-94"/>
      <p:bold r:id="rId15"/>
    </p:embeddedFont>
  </p:embeddedFont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6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4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9C7953D8-5341-2B25-1A85-ED25E2298A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8DC7D3F7-A653-5137-DD24-858576D7FD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60357"/>
            <a:ext cx="9144000" cy="1223148"/>
          </a:xfrm>
        </p:spPr>
        <p:txBody>
          <a:bodyPr anchor="b"/>
          <a:lstStyle>
            <a:lvl1pPr algn="ctr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35F097F-6715-64DE-D77C-E6D4F349B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20030"/>
            <a:ext cx="9144000" cy="42738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630518E-3B28-B69C-8F41-D84EDACA7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F119-60F0-4586-B176-0FB691983513}" type="datetimeFigureOut">
              <a:rPr lang="tr-TR" smtClean="0"/>
              <a:t>29.05.2025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296D5EE-C637-4A2D-E24B-40BB3CDE4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4918CD3-C6E1-2A6F-689E-5E704F6A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F561-C778-4060-915B-BBB1BDCCC0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1843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02E762C-1788-B8D1-5FC3-8E5CD0DD8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5DCA734-9D69-3D11-1B38-34D2D18837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B1A2205-559F-58DC-B565-20C37E4CD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B438AAD-9B1D-5CF6-FA1E-07EE73124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F119-60F0-4586-B176-0FB691983513}" type="datetimeFigureOut">
              <a:rPr lang="tr-TR" smtClean="0"/>
              <a:t>29.05.2025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1386E04-11B0-91DF-F9F4-5168FC9A2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AB8FA22-3C03-988F-0F57-8D880C32E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F561-C778-4060-915B-BBB1BDCCC0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2484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3AC8D8-688A-350A-5FBA-450BBD47C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C1C93B5-8530-EE1B-AF59-CCFD61AAB1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8AE2088-0ADD-9489-7EE3-45D425E6D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F119-60F0-4586-B176-0FB691983513}" type="datetimeFigureOut">
              <a:rPr lang="tr-TR" smtClean="0"/>
              <a:t>29.05.2025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C900F3A-8764-58BD-19E3-CDAFF4A16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96B1A14-4256-4156-BB3B-FB2A52B81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F561-C778-4060-915B-BBB1BDCCC0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0772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966FC17C-9BC1-6036-4CD9-7F120B6D1C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C420438-B24B-3B61-E9E7-4E58CB25B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8EF9113-194D-1245-ABC5-33DBC0F08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F119-60F0-4586-B176-0FB691983513}" type="datetimeFigureOut">
              <a:rPr lang="tr-TR" smtClean="0"/>
              <a:t>29.05.2025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89C6ECA-1233-15F1-2306-9EE072246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A10ECCC-D75D-3F24-C748-394D0F7B9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F561-C778-4060-915B-BBB1BDCCC0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6475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>
            <a:extLst>
              <a:ext uri="{FF2B5EF4-FFF2-40B4-BE49-F238E27FC236}">
                <a16:creationId xmlns:a16="http://schemas.microsoft.com/office/drawing/2014/main" id="{805604AE-23C0-CF6C-9ED1-45CB3B9331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8DC7D3F7-A653-5137-DD24-858576D7FD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84536"/>
            <a:ext cx="9144000" cy="928948"/>
          </a:xfrm>
        </p:spPr>
        <p:txBody>
          <a:bodyPr anchor="b"/>
          <a:lstStyle>
            <a:lvl1pPr algn="ctr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35F097F-6715-64DE-D77C-E6D4F349B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50009"/>
            <a:ext cx="9144000" cy="42738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630518E-3B28-B69C-8F41-D84EDACA7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F119-60F0-4586-B176-0FB691983513}" type="datetimeFigureOut">
              <a:rPr lang="tr-TR" smtClean="0"/>
              <a:t>29.05.2025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296D5EE-C637-4A2D-E24B-40BB3CDE4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4918CD3-C6E1-2A6F-689E-5E704F6A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F561-C778-4060-915B-BBB1BDCCC0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5572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4D570033-7D8E-3FB8-A4B3-6EEFE71F4F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8DC7D3F7-A653-5137-DD24-858576D7FD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961860"/>
            <a:ext cx="9144000" cy="1223148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35F097F-6715-64DE-D77C-E6D4F349B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321533"/>
            <a:ext cx="9144000" cy="42738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630518E-3B28-B69C-8F41-D84EDACA7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F119-60F0-4586-B176-0FB691983513}" type="datetimeFigureOut">
              <a:rPr lang="tr-TR" smtClean="0"/>
              <a:t>29.05.2025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296D5EE-C637-4A2D-E24B-40BB3CDE4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4918CD3-C6E1-2A6F-689E-5E704F6A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F561-C778-4060-915B-BBB1BDCCC0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0150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D6A0B7-D047-6B81-E301-74D470895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9E6C00E-0636-A637-DBF1-66FB7AD95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662FC99-DA32-3E7D-AE22-40388CB3C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F119-60F0-4586-B176-0FB691983513}" type="datetimeFigureOut">
              <a:rPr lang="tr-TR" smtClean="0"/>
              <a:t>29.05.2025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A9BA76F-9356-0CF7-DAE2-1109052BF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6460CA5-74DD-C97A-ECF3-737B5432E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F561-C778-4060-915B-BBB1BDCCC0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9396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1FACC8F-ED98-388A-0BBC-AE7961DDD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75EEA1E-A925-1C8B-F922-8C01FD0AB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597BF8D-2249-2ABC-5E63-2F026E484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F119-60F0-4586-B176-0FB691983513}" type="datetimeFigureOut">
              <a:rPr lang="tr-TR" smtClean="0"/>
              <a:t>29.05.2025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54F5D50-7E59-ED32-C8DE-F67D48A7F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0CCBAD5-481E-D00E-C132-47BF16135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F561-C778-4060-915B-BBB1BDCCC0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8576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3FA08A8-89E5-C47C-3E65-266AB6F1B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326A94-11D9-E275-F800-F61DBD2B7A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31881"/>
            <a:ext cx="5181600" cy="3545081"/>
          </a:xfrm>
        </p:spPr>
        <p:txBody>
          <a:bodyPr/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091F594-8682-070A-8D24-9D5C666E5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31881"/>
            <a:ext cx="5181600" cy="354508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B7494FF-4516-46C1-118B-65E6266C7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F119-60F0-4586-B176-0FB691983513}" type="datetimeFigureOut">
              <a:rPr lang="tr-TR" smtClean="0"/>
              <a:t>29.05.2025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4426E44-E372-B743-7674-BE4CD7D27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5C918E1-7509-5405-08DC-FA4476D2A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F561-C778-4060-915B-BBB1BDCCC0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9731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F47BEBD-3956-25F5-2F45-812CCE246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D262547-2497-AEE1-C76F-28C3768B0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81D659D-A919-1BE9-2578-51A82D187B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388AED0-C633-4684-E84A-A9068CF6BB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BFD7E57-0CAD-7065-E8D8-DEE4545C7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AAB4C103-BFF4-505F-38A8-F0A914ED6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F119-60F0-4586-B176-0FB691983513}" type="datetimeFigureOut">
              <a:rPr lang="tr-TR" smtClean="0"/>
              <a:t>29.05.2025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EA3D4DB-43B1-985E-8EE9-FD58F1774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F3BAAB0-3C24-BD6F-DB8D-73A4371C0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F561-C778-4060-915B-BBB1BDCCC0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3495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C8C94FA-DCF2-348B-2C2A-B639FF77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65E0FF7-2FB4-BE9B-485B-C8960AFDE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F119-60F0-4586-B176-0FB691983513}" type="datetimeFigureOut">
              <a:rPr lang="tr-TR" smtClean="0"/>
              <a:t>29.05.2025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0DA222E-55B4-9135-23DA-C64BC6EDE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1ABDBAA-B4D7-F259-712B-E33573C00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F561-C778-4060-915B-BBB1BDCCC0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678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>
            <a:extLst>
              <a:ext uri="{FF2B5EF4-FFF2-40B4-BE49-F238E27FC236}">
                <a16:creationId xmlns:a16="http://schemas.microsoft.com/office/drawing/2014/main" id="{543212B0-37C9-896A-C4CC-10AA658603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8DC7D3F7-A653-5137-DD24-858576D7FD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961860"/>
            <a:ext cx="9144000" cy="1223148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35F097F-6715-64DE-D77C-E6D4F349B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321533"/>
            <a:ext cx="9144000" cy="42738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630518E-3B28-B69C-8F41-D84EDACA7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F119-60F0-4586-B176-0FB691983513}" type="datetimeFigureOut">
              <a:rPr lang="tr-TR" smtClean="0"/>
              <a:t>29.05.2025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296D5EE-C637-4A2D-E24B-40BB3CDE4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4918CD3-C6E1-2A6F-689E-5E704F6A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F561-C778-4060-915B-BBB1BDCCC0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90457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491A06F-FD22-F4FA-3C53-5729309A1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F119-60F0-4586-B176-0FB691983513}" type="datetimeFigureOut">
              <a:rPr lang="tr-TR" smtClean="0"/>
              <a:t>29.05.2025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C9E20830-A778-4D5E-14EA-2CE897666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800BF88-014C-9CF4-39F7-80971373C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F561-C778-4060-915B-BBB1BDCCC0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2298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C090FD-84DC-E029-55EB-E1C5E932B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A3B1774-E2CA-7047-1DCF-80C794F28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B304DA9-91E8-B113-30AC-1E562AA93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E220FAE-E6D1-2C47-4D11-C5918D026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F119-60F0-4586-B176-0FB691983513}" type="datetimeFigureOut">
              <a:rPr lang="tr-TR" smtClean="0"/>
              <a:t>29.05.2025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542A3F7-656C-18E4-53F2-895612619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C4762F8-CCF1-63D3-3531-5E2F44EF3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F561-C778-4060-915B-BBB1BDCCC0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7529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02E762C-1788-B8D1-5FC3-8E5CD0DD8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5DCA734-9D69-3D11-1B38-34D2D18837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B1A2205-559F-58DC-B565-20C37E4CD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B438AAD-9B1D-5CF6-FA1E-07EE73124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F119-60F0-4586-B176-0FB691983513}" type="datetimeFigureOut">
              <a:rPr lang="tr-TR" smtClean="0"/>
              <a:t>29.05.2025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1386E04-11B0-91DF-F9F4-5168FC9A2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AB8FA22-3C03-988F-0F57-8D880C32E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F561-C778-4060-915B-BBB1BDCCC0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46651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3AC8D8-688A-350A-5FBA-450BBD47C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C1C93B5-8530-EE1B-AF59-CCFD61AAB1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8AE2088-0ADD-9489-7EE3-45D425E6D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F119-60F0-4586-B176-0FB691983513}" type="datetimeFigureOut">
              <a:rPr lang="tr-TR" smtClean="0"/>
              <a:t>29.05.2025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C900F3A-8764-58BD-19E3-CDAFF4A16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96B1A14-4256-4156-BB3B-FB2A52B81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F561-C778-4060-915B-BBB1BDCCC0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6969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966FC17C-9BC1-6036-4CD9-7F120B6D1C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C420438-B24B-3B61-E9E7-4E58CB25B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8EF9113-194D-1245-ABC5-33DBC0F08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F119-60F0-4586-B176-0FB691983513}" type="datetimeFigureOut">
              <a:rPr lang="tr-TR" smtClean="0"/>
              <a:t>29.05.2025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89C6ECA-1233-15F1-2306-9EE072246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A10ECCC-D75D-3F24-C748-394D0F7B9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F561-C778-4060-915B-BBB1BDCCC0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9228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D6A0B7-D047-6B81-E301-74D470895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9E6C00E-0636-A637-DBF1-66FB7AD95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662FC99-DA32-3E7D-AE22-40388CB3C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F119-60F0-4586-B176-0FB691983513}" type="datetimeFigureOut">
              <a:rPr lang="tr-TR" smtClean="0"/>
              <a:t>29.05.2025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A9BA76F-9356-0CF7-DAE2-1109052BF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6460CA5-74DD-C97A-ECF3-737B5432E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F561-C778-4060-915B-BBB1BDCCC0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4267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1FACC8F-ED98-388A-0BBC-AE7961DDD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75EEA1E-A925-1C8B-F922-8C01FD0AB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597BF8D-2249-2ABC-5E63-2F026E484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F119-60F0-4586-B176-0FB691983513}" type="datetimeFigureOut">
              <a:rPr lang="tr-TR" smtClean="0"/>
              <a:t>29.05.2025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54F5D50-7E59-ED32-C8DE-F67D48A7F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0CCBAD5-481E-D00E-C132-47BF16135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F561-C778-4060-915B-BBB1BDCCC0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663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3FA08A8-89E5-C47C-3E65-266AB6F1B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326A94-11D9-E275-F800-F61DBD2B7A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31881"/>
            <a:ext cx="5181600" cy="3545081"/>
          </a:xfrm>
        </p:spPr>
        <p:txBody>
          <a:bodyPr/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091F594-8682-070A-8D24-9D5C666E5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31881"/>
            <a:ext cx="5181600" cy="354508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B7494FF-4516-46C1-118B-65E6266C7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F119-60F0-4586-B176-0FB691983513}" type="datetimeFigureOut">
              <a:rPr lang="tr-TR" smtClean="0"/>
              <a:t>29.05.2025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4426E44-E372-B743-7674-BE4CD7D27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5C918E1-7509-5405-08DC-FA4476D2A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F561-C778-4060-915B-BBB1BDCCC0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4169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F47BEBD-3956-25F5-2F45-812CCE246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D262547-2497-AEE1-C76F-28C3768B0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81D659D-A919-1BE9-2578-51A82D187B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388AED0-C633-4684-E84A-A9068CF6BB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BFD7E57-0CAD-7065-E8D8-DEE4545C7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AAB4C103-BFF4-505F-38A8-F0A914ED6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F119-60F0-4586-B176-0FB691983513}" type="datetimeFigureOut">
              <a:rPr lang="tr-TR" smtClean="0"/>
              <a:t>29.05.2025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EA3D4DB-43B1-985E-8EE9-FD58F1774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F3BAAB0-3C24-BD6F-DB8D-73A4371C0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F561-C778-4060-915B-BBB1BDCCC0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1259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C8C94FA-DCF2-348B-2C2A-B639FF77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65E0FF7-2FB4-BE9B-485B-C8960AFDE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F119-60F0-4586-B176-0FB691983513}" type="datetimeFigureOut">
              <a:rPr lang="tr-TR" smtClean="0"/>
              <a:t>29.05.2025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0DA222E-55B4-9135-23DA-C64BC6EDE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1ABDBAA-B4D7-F259-712B-E33573C00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F561-C778-4060-915B-BBB1BDCCC0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813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491A06F-FD22-F4FA-3C53-5729309A1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F119-60F0-4586-B176-0FB691983513}" type="datetimeFigureOut">
              <a:rPr lang="tr-TR" smtClean="0"/>
              <a:t>29.05.2025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C9E20830-A778-4D5E-14EA-2CE897666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800BF88-014C-9CF4-39F7-80971373C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F561-C778-4060-915B-BBB1BDCCC0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894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C090FD-84DC-E029-55EB-E1C5E932B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A3B1774-E2CA-7047-1DCF-80C794F28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B304DA9-91E8-B113-30AC-1E562AA93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E220FAE-E6D1-2C47-4D11-C5918D026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F119-60F0-4586-B176-0FB691983513}" type="datetimeFigureOut">
              <a:rPr lang="tr-TR" smtClean="0"/>
              <a:t>29.05.2025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542A3F7-656C-18E4-53F2-895612619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C4762F8-CCF1-63D3-3531-5E2F44EF3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F561-C778-4060-915B-BBB1BDCCC0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638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>
            <a:extLst>
              <a:ext uri="{FF2B5EF4-FFF2-40B4-BE49-F238E27FC236}">
                <a16:creationId xmlns:a16="http://schemas.microsoft.com/office/drawing/2014/main" id="{4DF92378-88D4-E413-B002-9089E2CC7FB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19A6589A-E8B0-2886-D832-1EC0E8AF2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041"/>
            <a:ext cx="10515600" cy="10409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BAE2781-3307-9382-4A81-E3014A6DE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79589"/>
            <a:ext cx="10515600" cy="3497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77DC778-2668-B5DA-1AD5-E71418A2FC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0F119-60F0-4586-B176-0FB691983513}" type="datetimeFigureOut">
              <a:rPr lang="tr-TR" smtClean="0"/>
              <a:t>29.05.2025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7855AD9-5EE6-615D-E6D0-A30793600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7FA99FF-F534-B7B9-7BC2-F40D76C97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DF561-C778-4060-915B-BBB1BDCCC0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563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8DF1FB9B-3228-44B0-AB33-31D049D6BD6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19A6589A-E8B0-2886-D832-1EC0E8AF2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041"/>
            <a:ext cx="10515600" cy="10409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BAE2781-3307-9382-4A81-E3014A6DE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79589"/>
            <a:ext cx="10515600" cy="3497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77DC778-2668-B5DA-1AD5-E71418A2FC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0F119-60F0-4586-B176-0FB691983513}" type="datetimeFigureOut">
              <a:rPr lang="tr-TR" smtClean="0"/>
              <a:t>29.05.2025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7855AD9-5EE6-615D-E6D0-A30793600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7FA99FF-F534-B7B9-7BC2-F40D76C97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DF561-C778-4060-915B-BBB1BDCCC0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630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7E0B3A-8B04-C6C7-516F-4E6416B501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D273463-3F8C-0AA9-900B-E2C106DAD6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1602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7060911-CD2E-C711-702D-624A3890BB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72ED7B8-97AA-3EDA-2DAC-26A78A1925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1092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F85D8AA-03A4-927D-B2B4-40C62B4B2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63080D-24CB-44B9-E245-D47F865E3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9194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8B309B6-0566-D8CB-107D-133F3C9A5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9E3C532-ADDB-4F6C-8162-07D4267C53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BAF848E-9716-9FDB-B639-A29665C88E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9140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2C0EC3E-C2DB-D630-9EBC-30F1A3D0D6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64C1B40-7C0E-597A-DF77-2DE4C80AD1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4394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5BFFE0B-F566-1A35-77D1-4E3286C07D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37B9428-8143-82AE-6000-656F0F4DB1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2698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EBA936D-D4C2-8FFE-7648-DB7DD4C4F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F92F5FA-37C4-5978-4587-D1FB067D8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6333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2705539"/>
      </p:ext>
    </p:extLst>
  </p:cSld>
  <p:clrMapOvr>
    <a:masterClrMapping/>
  </p:clrMapOvr>
</p:sld>
</file>

<file path=ppt/theme/theme1.xml><?xml version="1.0" encoding="utf-8"?>
<a:theme xmlns:a="http://schemas.openxmlformats.org/drawingml/2006/main" name="GlobalPainExpertSummi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oppins">
      <a:majorFont>
        <a:latin typeface="Poppins 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rainTheTrai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oppins">
      <a:majorFont>
        <a:latin typeface="Poppins 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Geniş ekran</PresentationFormat>
  <Paragraphs>0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8</vt:i4>
      </vt:variant>
    </vt:vector>
  </HeadingPairs>
  <TitlesOfParts>
    <vt:vector size="13" baseType="lpstr">
      <vt:lpstr>Poppins bold</vt:lpstr>
      <vt:lpstr>Arial</vt:lpstr>
      <vt:lpstr>Poppins</vt:lpstr>
      <vt:lpstr>GlobalPainExpertSummit</vt:lpstr>
      <vt:lpstr>TrainTheTrainer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Suspect ATTR 2022</dc:creator>
  <cp:lastModifiedBy>Atalay, Oktay</cp:lastModifiedBy>
  <cp:revision>2</cp:revision>
  <dcterms:created xsi:type="dcterms:W3CDTF">2025-05-29T08:27:59Z</dcterms:created>
  <dcterms:modified xsi:type="dcterms:W3CDTF">2025-05-29T08:28:36Z</dcterms:modified>
</cp:coreProperties>
</file>